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3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9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1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8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3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343F-2928-4000-B5FA-662C6251D4C3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CCFA-6239-403B-9AF9-20F6DB372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2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" y="0"/>
            <a:ext cx="9135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65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Jesus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claimed that He would be raised from the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dead</a:t>
            </a:r>
          </a:p>
          <a:p>
            <a:pPr marL="465138" indent="-465138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 In His own words</a:t>
            </a: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</a:t>
            </a:r>
            <a:r>
              <a:rPr lang="sv-SE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Matthew </a:t>
            </a:r>
            <a:r>
              <a:rPr lang="sv-SE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12:38-41; 16:16-21; </a:t>
            </a:r>
            <a:r>
              <a:rPr lang="sv-SE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17:22-23</a:t>
            </a:r>
            <a:r>
              <a:rPr lang="sv-SE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20:17-19; 26:31-32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 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8:29-31; 9:30-31; 10:32-34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Luke 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18:31-33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4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John 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2:19-22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 These claims demand a response</a:t>
            </a: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Matthew 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27:62-66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C.S. Lewis 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 </a:t>
            </a:r>
            <a:r>
              <a:rPr lang="en-US" sz="3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disciples believed and taught that they had seen Jesus after He was raised from the dead</a:t>
            </a:r>
            <a:endParaRPr lang="en-US" sz="3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disciples before the crucifixion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</a:t>
            </a:r>
            <a:r>
              <a:rPr lang="sv-SE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Peter did not believe and 		    	    rebuked the Lord –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 16:22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    Mark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8:32 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They did not understand and 	  	    were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afraid to ask – Mark 9:32;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Luke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18:34</a:t>
            </a:r>
            <a:endParaRPr lang="en-US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They were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deeply grieved –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 	    17:23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4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They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forsook Him at His arrest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– Matt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26:56</a:t>
            </a:r>
            <a:endParaRPr lang="en-US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5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Peter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denied Him openly –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 	    26:69-75</a:t>
            </a:r>
          </a:p>
        </p:txBody>
      </p:sp>
    </p:spTree>
    <p:extLst>
      <p:ext uri="{BB962C8B-B14F-4D97-AF65-F5344CB8AC3E}">
        <p14:creationId xmlns:p14="http://schemas.microsoft.com/office/powerpoint/2010/main" val="338818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 </a:t>
            </a:r>
            <a:r>
              <a:rPr lang="en-US" sz="3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disciples believed and taught that they had seen Jesus after He was raised from the dead</a:t>
            </a:r>
            <a:endParaRPr lang="en-US" sz="3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disciples after the resurrection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</a:t>
            </a:r>
            <a:r>
              <a:rPr lang="sv-SE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Apostles spoke boldly of the 	    	    resurrection in Jerusalem and the 	    temple –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Acts 2:14-36; 3:11-26 </a:t>
            </a:r>
            <a:endParaRPr lang="en-US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“…we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cannot stop speaking about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what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have seen and heard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.” – 	    Acts 4:8-22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“We must obey God rather than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men.” – Acts 5:27-32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4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Taught daily in the temple – Acts 	    5:40-42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5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Paul constantly delivered to death 	    – 2 Corinthians 4:11-14</a:t>
            </a:r>
          </a:p>
        </p:txBody>
      </p:sp>
    </p:spTree>
    <p:extLst>
      <p:ext uri="{BB962C8B-B14F-4D97-AF65-F5344CB8AC3E}">
        <p14:creationId xmlns:p14="http://schemas.microsoft.com/office/powerpoint/2010/main" val="291637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 </a:t>
            </a:r>
            <a:r>
              <a:rPr lang="en-US" sz="35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disciples believed and taught that they had seen Jesus after He was raised from the dead</a:t>
            </a:r>
            <a:endParaRPr lang="en-US" sz="3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Non-Biblical sources</a:t>
            </a: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Clement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Rome, a bishop of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Rome </a:t>
            </a:r>
            <a:endParaRPr lang="en-US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Ignatius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 bishop of Antioch</a:t>
            </a:r>
            <a:endParaRPr lang="en-US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Justin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Martyr, a major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	  	    Christian apologist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the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    second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century</a:t>
            </a:r>
            <a:endParaRPr lang="en-US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4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Origen, quoting </a:t>
            </a:r>
            <a:r>
              <a:rPr lang="en-US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Phlegon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128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>
              <a:alpha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External 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sources confirm the disciples’ belief in the resurrection of Jesus and their devotion to serving Him</a:t>
            </a:r>
            <a:endParaRPr lang="en-US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 </a:t>
            </a:r>
            <a:r>
              <a:rPr lang="fr-FR" sz="2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Josephus</a:t>
            </a:r>
            <a:r>
              <a:rPr lang="fr-F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fr-FR" sz="2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Antiquities</a:t>
            </a:r>
            <a:r>
              <a:rPr lang="fr-F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18: </a:t>
            </a:r>
            <a:r>
              <a:rPr lang="fr-FR" sz="2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Tacitus, Annals 15.44 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Lucian of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Samosata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The Passing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of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Peregrinus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11-13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Suetonius, Nero, 16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5138" indent="-465138">
              <a:buNone/>
            </a:pP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Pliny the Younger, Letters,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translated 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William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Melmoth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volume 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II, X:96.</a:t>
            </a:r>
            <a:endParaRPr lang="en-US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" y="0"/>
            <a:ext cx="9135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79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Elijah</dc:creator>
  <cp:lastModifiedBy>Elijah</cp:lastModifiedBy>
  <cp:revision>21</cp:revision>
  <dcterms:created xsi:type="dcterms:W3CDTF">2012-12-17T15:44:30Z</dcterms:created>
  <dcterms:modified xsi:type="dcterms:W3CDTF">2012-12-26T02:51:25Z</dcterms:modified>
</cp:coreProperties>
</file>